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86" r:id="rId5"/>
    <p:sldId id="258" r:id="rId6"/>
    <p:sldId id="287" r:id="rId7"/>
    <p:sldId id="260" r:id="rId8"/>
    <p:sldId id="288" r:id="rId9"/>
    <p:sldId id="261" r:id="rId10"/>
    <p:sldId id="289" r:id="rId11"/>
    <p:sldId id="262" r:id="rId12"/>
    <p:sldId id="290" r:id="rId13"/>
    <p:sldId id="263" r:id="rId14"/>
    <p:sldId id="291" r:id="rId15"/>
    <p:sldId id="264" r:id="rId16"/>
    <p:sldId id="292" r:id="rId17"/>
    <p:sldId id="265" r:id="rId18"/>
    <p:sldId id="293" r:id="rId19"/>
    <p:sldId id="266" r:id="rId20"/>
    <p:sldId id="294" r:id="rId21"/>
    <p:sldId id="267" r:id="rId22"/>
    <p:sldId id="295" r:id="rId23"/>
    <p:sldId id="268" r:id="rId24"/>
    <p:sldId id="296" r:id="rId25"/>
    <p:sldId id="269" r:id="rId26"/>
    <p:sldId id="297" r:id="rId27"/>
    <p:sldId id="270" r:id="rId28"/>
    <p:sldId id="298" r:id="rId29"/>
    <p:sldId id="271" r:id="rId30"/>
    <p:sldId id="299" r:id="rId31"/>
    <p:sldId id="272" r:id="rId32"/>
    <p:sldId id="300" r:id="rId33"/>
    <p:sldId id="273" r:id="rId34"/>
    <p:sldId id="301" r:id="rId35"/>
    <p:sldId id="274" r:id="rId36"/>
    <p:sldId id="302" r:id="rId37"/>
    <p:sldId id="275" r:id="rId38"/>
    <p:sldId id="303" r:id="rId39"/>
    <p:sldId id="276" r:id="rId40"/>
    <p:sldId id="304" r:id="rId41"/>
    <p:sldId id="277" r:id="rId42"/>
    <p:sldId id="305" r:id="rId43"/>
    <p:sldId id="278" r:id="rId44"/>
    <p:sldId id="306" r:id="rId45"/>
    <p:sldId id="279" r:id="rId46"/>
    <p:sldId id="307" r:id="rId47"/>
    <p:sldId id="280" r:id="rId48"/>
    <p:sldId id="308" r:id="rId49"/>
    <p:sldId id="281" r:id="rId50"/>
    <p:sldId id="309" r:id="rId51"/>
    <p:sldId id="282" r:id="rId52"/>
    <p:sldId id="310" r:id="rId53"/>
    <p:sldId id="283" r:id="rId54"/>
    <p:sldId id="311" r:id="rId55"/>
    <p:sldId id="284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>
        <p:scale>
          <a:sx n="40" d="100"/>
          <a:sy n="40" d="100"/>
        </p:scale>
        <p:origin x="173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CBDE-F074-4D10-B0F9-50FFA4333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E6F8F-75BF-4373-9244-EE3A82658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8AC0E-93B2-42DA-8CE9-E67EB595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F6910-62D8-4861-BF99-29DA8743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5375A-75CD-410D-A375-D05FAEC2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969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1860-AB24-419B-B6F8-BC6A7C86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22858-7040-4810-B9EF-052BEBB8A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597E-A65B-4D6F-890D-AB1D6D29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D583B-C923-4E5C-846A-82853EF9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0F794-748B-4C89-8EDC-ABFF9AFC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089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F3161-D301-415A-B975-7536CDF6C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1DAFE-83B7-41AE-A859-115CFDE80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86AFA-4749-4ED9-B180-C43249D9E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D98EE-F934-4952-9F83-25B0F8C7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B59C-2016-499C-9B75-61A82FE6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5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F119-F9CF-42A4-B27B-9D6B400C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29EE-85C2-447C-994E-A8B972326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E4A1-92D0-46D2-B3F0-7433DB886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A39AE-EAAE-40B6-BDF5-BB1C750B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0F7F9-53C9-4C0E-931E-C609DA96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447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A631-E7E1-4F41-A46C-33BC9B9D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36E5A-22F8-4BBA-9C61-5DE07385C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E0E8-A917-4115-BF9B-E365B10B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36D19-32CA-42F7-B117-DD48C970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BEB03-6A74-45C4-A574-D5CBC91D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4757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B5D7-13BB-48A6-9252-523D9FD9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2411-0188-427B-89AC-447304AC9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C14E6-1287-406F-91C3-373B5D423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DB1CE-9D99-437A-B040-0ACAD735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07C8A-BC6A-4F01-9A47-2CD244E7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D0A0D-72E9-48BC-B896-CC2D569A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84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61E7-1F2F-4EF9-863C-1DB51274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03304-3ED2-4A75-B72C-381D10EB7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53F2F-6E9F-44AE-9979-0FF83342F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F29FB-AA7C-4D5A-99A0-EC8A89154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28AA8-16F3-4374-A3B8-1AA1E4C96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68D0E-2EEF-4171-8C76-BD01BFE3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F8EAE5-E14C-402E-9E53-1FF9F011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C5108F-AAAD-40CD-9F95-609D6944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711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B9D9-AB50-440D-92E7-CF861C3D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B7D94-1597-412B-9DAE-98339026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40E22-13E5-419F-8E6D-A47D1233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8ED12-80D8-4978-AFA0-40F278D7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89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E91586-A978-4D01-AE74-DF4C61E1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350AB-6FCF-4BC4-A307-A2702F57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A8A59-7F85-48D2-970C-743C482F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900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4798-6B5B-4AF9-8FD5-C55BFD5B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1371-8FCB-42DF-8DE0-F4ABF57A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17316-4CA5-4F9A-B74E-98553DB30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63171-1DE0-41DF-9F3C-46A901B2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C77F7-E21D-4B04-B1B3-760552F4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87D53-0B30-4BE5-B549-71767090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13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93E6-3B66-4A6E-825E-ACEEE8E8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B866B-52BB-45CC-AD09-6D2827773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1185B-DABC-4664-8579-547BB3081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7BF4C-53F7-42F5-9F7E-B9B8D978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71E80-D8C5-40DB-8E73-0F530D34F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E44C8-C2E5-44E1-B063-55D8DA5B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88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E8D28-574F-4561-93EA-37A9EC49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1AA4B-828F-4359-94BE-FB7B0B55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CC749-E21E-49AA-80EE-9CDD5A80D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95505-B730-472F-908B-7BB194BF0BA7}" type="datetimeFigureOut">
              <a:rPr lang="en-AU" smtClean="0"/>
              <a:t>5/05/2021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13A1-375C-4742-8FA0-4D51E40A1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24DFC-8B6A-4A1B-8EA1-9D67D9D43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CAD99-2A1C-4FC5-984C-C2A674378F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833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491F0-87E4-4926-88EB-91CB3D36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5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Plantae</a:t>
            </a:r>
          </a:p>
          <a:p>
            <a:endParaRPr lang="en-AU" sz="3200" dirty="0"/>
          </a:p>
          <a:p>
            <a:r>
              <a:rPr lang="en-AU" sz="3200" dirty="0"/>
              <a:t>Phylum/Division: </a:t>
            </a:r>
            <a:r>
              <a:rPr lang="en-AU" sz="3200" dirty="0" err="1"/>
              <a:t>Tracheophyta</a:t>
            </a:r>
            <a:r>
              <a:rPr lang="en-AU" sz="3200" dirty="0"/>
              <a:t> </a:t>
            </a:r>
          </a:p>
          <a:p>
            <a:endParaRPr lang="en-AU" sz="3200" dirty="0"/>
          </a:p>
          <a:p>
            <a:r>
              <a:rPr lang="en-AU" sz="3200" dirty="0"/>
              <a:t>Class: Angiosperms</a:t>
            </a:r>
          </a:p>
          <a:p>
            <a:endParaRPr lang="en-AU" sz="3200" dirty="0"/>
          </a:p>
          <a:p>
            <a:r>
              <a:rPr lang="en-AU" sz="3200" dirty="0"/>
              <a:t>Common Name: Jacaranda</a:t>
            </a:r>
          </a:p>
        </p:txBody>
      </p:sp>
    </p:spTree>
    <p:extLst>
      <p:ext uri="{BB962C8B-B14F-4D97-AF65-F5344CB8AC3E}">
        <p14:creationId xmlns:p14="http://schemas.microsoft.com/office/powerpoint/2010/main" val="428192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8D359-7E6D-4BCD-9BEB-9A2F4DD0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8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Arthropoda</a:t>
            </a:r>
          </a:p>
          <a:p>
            <a:endParaRPr lang="en-AU" sz="3200" dirty="0"/>
          </a:p>
          <a:p>
            <a:r>
              <a:rPr lang="en-AU" sz="3200" dirty="0"/>
              <a:t>Class: </a:t>
            </a:r>
            <a:r>
              <a:rPr lang="en-AU" sz="3200" dirty="0" err="1"/>
              <a:t>Chilopoda</a:t>
            </a:r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Common Name: Centipede</a:t>
            </a:r>
          </a:p>
        </p:txBody>
      </p:sp>
    </p:spTree>
    <p:extLst>
      <p:ext uri="{BB962C8B-B14F-4D97-AF65-F5344CB8AC3E}">
        <p14:creationId xmlns:p14="http://schemas.microsoft.com/office/powerpoint/2010/main" val="415008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E015F-7EDB-4068-B025-F991E614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32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65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Arthropoda</a:t>
            </a:r>
          </a:p>
          <a:p>
            <a:endParaRPr lang="en-AU" sz="3200" dirty="0"/>
          </a:p>
          <a:p>
            <a:r>
              <a:rPr lang="en-AU" sz="3200" dirty="0"/>
              <a:t>Class: </a:t>
            </a:r>
            <a:r>
              <a:rPr lang="en-AU" sz="3200" dirty="0" err="1"/>
              <a:t>Insecta</a:t>
            </a:r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Common Name: Dragonfly</a:t>
            </a:r>
          </a:p>
        </p:txBody>
      </p:sp>
    </p:spTree>
    <p:extLst>
      <p:ext uri="{BB962C8B-B14F-4D97-AF65-F5344CB8AC3E}">
        <p14:creationId xmlns:p14="http://schemas.microsoft.com/office/powerpoint/2010/main" val="341647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34312-7D0B-4CE4-AA48-38C51D68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0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Chordata</a:t>
            </a:r>
          </a:p>
          <a:p>
            <a:endParaRPr lang="en-AU" sz="3200" dirty="0"/>
          </a:p>
          <a:p>
            <a:r>
              <a:rPr lang="en-AU" sz="3200" dirty="0"/>
              <a:t>Class: Mammalia (Marsupials)</a:t>
            </a:r>
          </a:p>
          <a:p>
            <a:endParaRPr lang="en-AU" sz="3200" dirty="0"/>
          </a:p>
          <a:p>
            <a:r>
              <a:rPr lang="en-AU" sz="3200" dirty="0"/>
              <a:t>Common Name: Kangaroo</a:t>
            </a:r>
          </a:p>
        </p:txBody>
      </p:sp>
    </p:spTree>
    <p:extLst>
      <p:ext uri="{BB962C8B-B14F-4D97-AF65-F5344CB8AC3E}">
        <p14:creationId xmlns:p14="http://schemas.microsoft.com/office/powerpoint/2010/main" val="1578204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982A5-3EFB-423D-8543-607C8AC5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5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Plantae</a:t>
            </a:r>
          </a:p>
          <a:p>
            <a:endParaRPr lang="en-AU" sz="3200" dirty="0"/>
          </a:p>
          <a:p>
            <a:r>
              <a:rPr lang="en-AU" sz="3200" dirty="0"/>
              <a:t>Phylum/Division: </a:t>
            </a:r>
            <a:r>
              <a:rPr lang="en-AU" sz="3200" dirty="0" err="1"/>
              <a:t>Tracheophyta</a:t>
            </a:r>
            <a:r>
              <a:rPr lang="en-AU" sz="3200" dirty="0"/>
              <a:t> </a:t>
            </a:r>
          </a:p>
          <a:p>
            <a:endParaRPr lang="en-AU" sz="3200" dirty="0"/>
          </a:p>
          <a:p>
            <a:r>
              <a:rPr lang="en-AU" sz="3200" dirty="0"/>
              <a:t>Class: Angiosperms</a:t>
            </a:r>
          </a:p>
          <a:p>
            <a:endParaRPr lang="en-AU" sz="3200" dirty="0"/>
          </a:p>
          <a:p>
            <a:r>
              <a:rPr lang="en-AU" sz="3200" dirty="0"/>
              <a:t>Common Name: Water Lily</a:t>
            </a:r>
          </a:p>
        </p:txBody>
      </p:sp>
    </p:spTree>
    <p:extLst>
      <p:ext uri="{BB962C8B-B14F-4D97-AF65-F5344CB8AC3E}">
        <p14:creationId xmlns:p14="http://schemas.microsoft.com/office/powerpoint/2010/main" val="26664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1E016-ADAB-4E77-A519-27795D72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Chordata </a:t>
            </a:r>
          </a:p>
          <a:p>
            <a:endParaRPr lang="en-AU" sz="3200" dirty="0"/>
          </a:p>
          <a:p>
            <a:r>
              <a:rPr lang="en-AU" sz="3200" dirty="0"/>
              <a:t>Class: Aves</a:t>
            </a:r>
          </a:p>
          <a:p>
            <a:endParaRPr lang="en-AU" sz="3200" dirty="0"/>
          </a:p>
          <a:p>
            <a:r>
              <a:rPr lang="en-AU" sz="3200" dirty="0"/>
              <a:t>Common Name: Magpie</a:t>
            </a:r>
          </a:p>
        </p:txBody>
      </p:sp>
    </p:spTree>
    <p:extLst>
      <p:ext uri="{BB962C8B-B14F-4D97-AF65-F5344CB8AC3E}">
        <p14:creationId xmlns:p14="http://schemas.microsoft.com/office/powerpoint/2010/main" val="37882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Chordata</a:t>
            </a:r>
          </a:p>
          <a:p>
            <a:endParaRPr lang="en-AU" sz="3200" dirty="0"/>
          </a:p>
          <a:p>
            <a:r>
              <a:rPr lang="en-AU" sz="3200" dirty="0"/>
              <a:t>Class: Pisces</a:t>
            </a:r>
          </a:p>
          <a:p>
            <a:endParaRPr lang="en-AU" sz="3200" dirty="0"/>
          </a:p>
          <a:p>
            <a:r>
              <a:rPr lang="en-AU" sz="3200" dirty="0"/>
              <a:t>Common Name: Goldfish</a:t>
            </a:r>
          </a:p>
        </p:txBody>
      </p:sp>
    </p:spTree>
    <p:extLst>
      <p:ext uri="{BB962C8B-B14F-4D97-AF65-F5344CB8AC3E}">
        <p14:creationId xmlns:p14="http://schemas.microsoft.com/office/powerpoint/2010/main" val="572978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B4729-9379-4E21-B742-B14EF0FD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Arthropoda </a:t>
            </a:r>
          </a:p>
          <a:p>
            <a:endParaRPr lang="en-AU" sz="3200" dirty="0"/>
          </a:p>
          <a:p>
            <a:r>
              <a:rPr lang="en-AU" sz="3200" dirty="0"/>
              <a:t>Class: </a:t>
            </a:r>
            <a:r>
              <a:rPr lang="en-AU" sz="3200" dirty="0" err="1"/>
              <a:t>Insecta</a:t>
            </a:r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Common Name: Grasshopper</a:t>
            </a:r>
          </a:p>
        </p:txBody>
      </p:sp>
    </p:spTree>
    <p:extLst>
      <p:ext uri="{BB962C8B-B14F-4D97-AF65-F5344CB8AC3E}">
        <p14:creationId xmlns:p14="http://schemas.microsoft.com/office/powerpoint/2010/main" val="3181844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974B6-7BA4-4847-A830-AADF25B6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7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Fungi</a:t>
            </a:r>
          </a:p>
          <a:p>
            <a:endParaRPr lang="en-AU" sz="3200" dirty="0"/>
          </a:p>
          <a:p>
            <a:r>
              <a:rPr lang="en-AU" sz="3200" dirty="0"/>
              <a:t>Phylum/Division: Basidiomycota </a:t>
            </a:r>
          </a:p>
          <a:p>
            <a:endParaRPr lang="en-AU" sz="3200" dirty="0"/>
          </a:p>
          <a:p>
            <a:r>
              <a:rPr lang="en-AU" sz="3200" dirty="0"/>
              <a:t>Class: Agaricomycetes</a:t>
            </a:r>
          </a:p>
          <a:p>
            <a:endParaRPr lang="en-AU" sz="3200" dirty="0"/>
          </a:p>
          <a:p>
            <a:r>
              <a:rPr lang="en-AU" sz="3200" dirty="0"/>
              <a:t>Common Name: Tree Fungus</a:t>
            </a:r>
          </a:p>
        </p:txBody>
      </p:sp>
    </p:spTree>
    <p:extLst>
      <p:ext uri="{BB962C8B-B14F-4D97-AF65-F5344CB8AC3E}">
        <p14:creationId xmlns:p14="http://schemas.microsoft.com/office/powerpoint/2010/main" val="1507420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B9B93-F44E-4649-8D18-32DB1650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3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Plantae</a:t>
            </a:r>
          </a:p>
          <a:p>
            <a:endParaRPr lang="en-AU" sz="3200" dirty="0"/>
          </a:p>
          <a:p>
            <a:r>
              <a:rPr lang="en-AU" sz="3200" dirty="0"/>
              <a:t>Phylum/Division: </a:t>
            </a:r>
            <a:r>
              <a:rPr lang="en-AU" sz="3200" dirty="0" err="1"/>
              <a:t>Tracheophyta</a:t>
            </a:r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Class: Angiosperms</a:t>
            </a:r>
          </a:p>
          <a:p>
            <a:endParaRPr lang="en-AU" sz="3200" dirty="0"/>
          </a:p>
          <a:p>
            <a:r>
              <a:rPr lang="en-AU" sz="3200" dirty="0"/>
              <a:t>Common Name: Grass</a:t>
            </a:r>
          </a:p>
        </p:txBody>
      </p:sp>
    </p:spTree>
    <p:extLst>
      <p:ext uri="{BB962C8B-B14F-4D97-AF65-F5344CB8AC3E}">
        <p14:creationId xmlns:p14="http://schemas.microsoft.com/office/powerpoint/2010/main" val="2071090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1B3C2-D42F-4B9E-BEF3-9DDC6DBB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32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Fungi</a:t>
            </a:r>
          </a:p>
          <a:p>
            <a:endParaRPr lang="en-AU" sz="3200" dirty="0"/>
          </a:p>
          <a:p>
            <a:r>
              <a:rPr lang="en-AU" sz="3200" dirty="0"/>
              <a:t>Phylum/Division: Ascomycota</a:t>
            </a:r>
          </a:p>
          <a:p>
            <a:endParaRPr lang="en-AU" sz="3200" dirty="0"/>
          </a:p>
          <a:p>
            <a:r>
              <a:rPr lang="en-AU" sz="3200" dirty="0"/>
              <a:t>Class: </a:t>
            </a:r>
            <a:r>
              <a:rPr lang="en-AU" sz="3200" dirty="0" err="1"/>
              <a:t>Saccharomycetes</a:t>
            </a:r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Common Name: Yeast</a:t>
            </a:r>
          </a:p>
        </p:txBody>
      </p:sp>
    </p:spTree>
    <p:extLst>
      <p:ext uri="{BB962C8B-B14F-4D97-AF65-F5344CB8AC3E}">
        <p14:creationId xmlns:p14="http://schemas.microsoft.com/office/powerpoint/2010/main" val="1370106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1D062-825A-409A-9B36-341F4386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8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CE576-24E3-4BCC-9DD8-6C0DADEC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82B1F-7EA8-4F59-9760-CEB0DC77E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AFAA2-7FD7-457E-B967-006E52383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6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Protista</a:t>
            </a:r>
          </a:p>
          <a:p>
            <a:endParaRPr lang="en-AU" sz="3200" dirty="0"/>
          </a:p>
          <a:p>
            <a:r>
              <a:rPr lang="en-AU" sz="3200" dirty="0"/>
              <a:t>Phylum/Division: Cyanobacteria</a:t>
            </a:r>
          </a:p>
          <a:p>
            <a:endParaRPr lang="en-AU" sz="3200" dirty="0"/>
          </a:p>
          <a:p>
            <a:r>
              <a:rPr lang="en-AU" sz="3200" dirty="0"/>
              <a:t>Class: </a:t>
            </a:r>
            <a:r>
              <a:rPr lang="en-AU" sz="3200" dirty="0" err="1"/>
              <a:t>Cyanophyceae</a:t>
            </a:r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Common Name: Blue-green Algae</a:t>
            </a:r>
          </a:p>
        </p:txBody>
      </p:sp>
    </p:spTree>
    <p:extLst>
      <p:ext uri="{BB962C8B-B14F-4D97-AF65-F5344CB8AC3E}">
        <p14:creationId xmlns:p14="http://schemas.microsoft.com/office/powerpoint/2010/main" val="1863750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B497E-47BF-403D-A71D-318787C8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75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Protista</a:t>
            </a:r>
          </a:p>
          <a:p>
            <a:endParaRPr lang="en-AU" sz="3200" dirty="0"/>
          </a:p>
          <a:p>
            <a:r>
              <a:rPr lang="en-AU" sz="3200" dirty="0"/>
              <a:t>Phylum/Division: Euglenozoa </a:t>
            </a:r>
          </a:p>
          <a:p>
            <a:endParaRPr lang="en-AU" sz="3200" dirty="0"/>
          </a:p>
          <a:p>
            <a:r>
              <a:rPr lang="en-AU" sz="3200" dirty="0"/>
              <a:t>Class: </a:t>
            </a:r>
            <a:r>
              <a:rPr lang="en-AU" sz="3200" dirty="0" err="1"/>
              <a:t>Euglenoida</a:t>
            </a:r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Common Name: Euglena Algae</a:t>
            </a:r>
          </a:p>
        </p:txBody>
      </p:sp>
    </p:spTree>
    <p:extLst>
      <p:ext uri="{BB962C8B-B14F-4D97-AF65-F5344CB8AC3E}">
        <p14:creationId xmlns:p14="http://schemas.microsoft.com/office/powerpoint/2010/main" val="4258570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B85E6-7394-4EA9-99B2-758B2B41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9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Arthropoda</a:t>
            </a:r>
          </a:p>
          <a:p>
            <a:endParaRPr lang="en-AU" sz="3200" dirty="0"/>
          </a:p>
          <a:p>
            <a:r>
              <a:rPr lang="en-AU" sz="3200" dirty="0"/>
              <a:t>Class: Arachnida</a:t>
            </a:r>
          </a:p>
          <a:p>
            <a:endParaRPr lang="en-AU" sz="3200" dirty="0"/>
          </a:p>
          <a:p>
            <a:r>
              <a:rPr lang="en-AU" sz="3200" dirty="0"/>
              <a:t>Common Name: Tarantula</a:t>
            </a:r>
          </a:p>
        </p:txBody>
      </p:sp>
    </p:spTree>
    <p:extLst>
      <p:ext uri="{BB962C8B-B14F-4D97-AF65-F5344CB8AC3E}">
        <p14:creationId xmlns:p14="http://schemas.microsoft.com/office/powerpoint/2010/main" val="284944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7566E-2F4E-4EB1-91BB-9126C668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2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Fungi</a:t>
            </a:r>
          </a:p>
          <a:p>
            <a:endParaRPr lang="en-AU" sz="3200" dirty="0"/>
          </a:p>
          <a:p>
            <a:r>
              <a:rPr lang="en-AU" sz="3200" dirty="0"/>
              <a:t>Phylum/Division: Basidiomycota</a:t>
            </a:r>
          </a:p>
          <a:p>
            <a:endParaRPr lang="en-AU" sz="3200" dirty="0"/>
          </a:p>
          <a:p>
            <a:r>
              <a:rPr lang="en-AU" sz="3200" dirty="0"/>
              <a:t>Class: Agaricomycetes</a:t>
            </a:r>
          </a:p>
          <a:p>
            <a:endParaRPr lang="en-AU" sz="3200" dirty="0"/>
          </a:p>
          <a:p>
            <a:r>
              <a:rPr lang="en-AU" sz="3200" dirty="0"/>
              <a:t>Common Name: Toadstool</a:t>
            </a:r>
          </a:p>
        </p:txBody>
      </p:sp>
    </p:spTree>
    <p:extLst>
      <p:ext uri="{BB962C8B-B14F-4D97-AF65-F5344CB8AC3E}">
        <p14:creationId xmlns:p14="http://schemas.microsoft.com/office/powerpoint/2010/main" val="716919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E9B1E-7DDD-41A6-B462-160FDABB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4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Plantae</a:t>
            </a:r>
          </a:p>
          <a:p>
            <a:endParaRPr lang="en-AU" sz="3200" dirty="0"/>
          </a:p>
          <a:p>
            <a:r>
              <a:rPr lang="en-AU" sz="3200" dirty="0"/>
              <a:t>Phylum/Division: </a:t>
            </a:r>
            <a:r>
              <a:rPr lang="en-AU" sz="3200" dirty="0" err="1"/>
              <a:t>Tracheophyta</a:t>
            </a:r>
            <a:r>
              <a:rPr lang="en-AU" sz="3200" dirty="0"/>
              <a:t> </a:t>
            </a:r>
          </a:p>
          <a:p>
            <a:endParaRPr lang="en-AU" sz="3200" dirty="0"/>
          </a:p>
          <a:p>
            <a:r>
              <a:rPr lang="en-AU" sz="3200" dirty="0"/>
              <a:t>Class: Angiosperms</a:t>
            </a:r>
          </a:p>
          <a:p>
            <a:endParaRPr lang="en-AU" sz="3200" dirty="0"/>
          </a:p>
          <a:p>
            <a:r>
              <a:rPr lang="en-AU" sz="3200" dirty="0"/>
              <a:t>Common Name: Sturt’s Desert Pea</a:t>
            </a:r>
          </a:p>
        </p:txBody>
      </p:sp>
    </p:spTree>
    <p:extLst>
      <p:ext uri="{BB962C8B-B14F-4D97-AF65-F5344CB8AC3E}">
        <p14:creationId xmlns:p14="http://schemas.microsoft.com/office/powerpoint/2010/main" val="74427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3D9AD-E703-4DB8-B3B4-A8CDFD0F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Fungi</a:t>
            </a:r>
          </a:p>
          <a:p>
            <a:endParaRPr lang="en-AU" sz="3200" dirty="0"/>
          </a:p>
          <a:p>
            <a:r>
              <a:rPr lang="en-AU" sz="3200" dirty="0"/>
              <a:t>Phylum/Division: Basidiomycota</a:t>
            </a:r>
          </a:p>
          <a:p>
            <a:endParaRPr lang="en-AU" sz="3200" dirty="0"/>
          </a:p>
          <a:p>
            <a:r>
              <a:rPr lang="en-AU" sz="3200" dirty="0"/>
              <a:t>Class: Agaricomycetes</a:t>
            </a:r>
          </a:p>
          <a:p>
            <a:endParaRPr lang="en-AU" sz="3200" dirty="0"/>
          </a:p>
          <a:p>
            <a:r>
              <a:rPr lang="en-AU" sz="3200" dirty="0"/>
              <a:t>Common Name: Edible mushroom</a:t>
            </a:r>
          </a:p>
        </p:txBody>
      </p:sp>
    </p:spTree>
    <p:extLst>
      <p:ext uri="{BB962C8B-B14F-4D97-AF65-F5344CB8AC3E}">
        <p14:creationId xmlns:p14="http://schemas.microsoft.com/office/powerpoint/2010/main" val="1980398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Monera</a:t>
            </a:r>
          </a:p>
          <a:p>
            <a:endParaRPr lang="en-AU" sz="3200" dirty="0"/>
          </a:p>
          <a:p>
            <a:r>
              <a:rPr lang="en-AU" sz="3200" dirty="0"/>
              <a:t>Phylum/Division: Proteobacteria</a:t>
            </a:r>
          </a:p>
          <a:p>
            <a:endParaRPr lang="en-AU" sz="3200" dirty="0"/>
          </a:p>
          <a:p>
            <a:r>
              <a:rPr lang="en-AU" sz="3200" dirty="0"/>
              <a:t>Class: </a:t>
            </a:r>
            <a:r>
              <a:rPr lang="en-AU" sz="3200" dirty="0" err="1"/>
              <a:t>Gammaproteo</a:t>
            </a:r>
            <a:r>
              <a:rPr lang="en-AU" sz="3200" dirty="0"/>
              <a:t>-bacteria</a:t>
            </a:r>
          </a:p>
          <a:p>
            <a:endParaRPr lang="en-AU" sz="3200" dirty="0"/>
          </a:p>
          <a:p>
            <a:r>
              <a:rPr lang="en-AU" sz="3200" dirty="0"/>
              <a:t>Common Name: E.coli</a:t>
            </a:r>
          </a:p>
        </p:txBody>
      </p:sp>
    </p:spTree>
    <p:extLst>
      <p:ext uri="{BB962C8B-B14F-4D97-AF65-F5344CB8AC3E}">
        <p14:creationId xmlns:p14="http://schemas.microsoft.com/office/powerpoint/2010/main" val="46507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A6A44-E7FB-4D9D-AD88-2B87B39C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3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Plantae</a:t>
            </a:r>
          </a:p>
          <a:p>
            <a:endParaRPr lang="en-AU" sz="3200" dirty="0"/>
          </a:p>
          <a:p>
            <a:r>
              <a:rPr lang="en-AU" sz="3200" dirty="0"/>
              <a:t>Phylum/Division: </a:t>
            </a:r>
            <a:r>
              <a:rPr lang="en-AU" sz="3200" dirty="0" err="1"/>
              <a:t>Tracheophyta</a:t>
            </a:r>
            <a:r>
              <a:rPr lang="en-AU" sz="3200" dirty="0"/>
              <a:t> </a:t>
            </a:r>
          </a:p>
          <a:p>
            <a:endParaRPr lang="en-AU" sz="3200" dirty="0"/>
          </a:p>
          <a:p>
            <a:r>
              <a:rPr lang="en-AU" sz="3200" dirty="0"/>
              <a:t>Class: Angiosperms</a:t>
            </a:r>
          </a:p>
          <a:p>
            <a:endParaRPr lang="en-AU" sz="3200" dirty="0"/>
          </a:p>
          <a:p>
            <a:r>
              <a:rPr lang="en-AU" sz="3200" dirty="0"/>
              <a:t>Common Name: Rose Bush</a:t>
            </a:r>
          </a:p>
        </p:txBody>
      </p:sp>
    </p:spTree>
    <p:extLst>
      <p:ext uri="{BB962C8B-B14F-4D97-AF65-F5344CB8AC3E}">
        <p14:creationId xmlns:p14="http://schemas.microsoft.com/office/powerpoint/2010/main" val="2843675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FA97B-F7BB-482F-98D4-FE4AA26C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10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Chordata</a:t>
            </a:r>
          </a:p>
          <a:p>
            <a:endParaRPr lang="en-AU" sz="3200" dirty="0"/>
          </a:p>
          <a:p>
            <a:r>
              <a:rPr lang="en-AU" sz="3200" dirty="0"/>
              <a:t>Class: Mammalia</a:t>
            </a:r>
          </a:p>
          <a:p>
            <a:endParaRPr lang="en-AU" sz="3200" dirty="0"/>
          </a:p>
          <a:p>
            <a:r>
              <a:rPr lang="en-AU" sz="3200" dirty="0"/>
              <a:t>Common Name: Cat</a:t>
            </a:r>
          </a:p>
        </p:txBody>
      </p:sp>
    </p:spTree>
    <p:extLst>
      <p:ext uri="{BB962C8B-B14F-4D97-AF65-F5344CB8AC3E}">
        <p14:creationId xmlns:p14="http://schemas.microsoft.com/office/powerpoint/2010/main" val="395561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2C8A6-E7B1-4F6A-B704-4298D456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19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Chordata</a:t>
            </a:r>
          </a:p>
          <a:p>
            <a:endParaRPr lang="en-AU" sz="3200" dirty="0"/>
          </a:p>
          <a:p>
            <a:r>
              <a:rPr lang="en-AU" sz="3200" dirty="0"/>
              <a:t>Class: Mammalia</a:t>
            </a:r>
          </a:p>
          <a:p>
            <a:endParaRPr lang="en-AU" sz="3200" dirty="0"/>
          </a:p>
          <a:p>
            <a:r>
              <a:rPr lang="en-AU" sz="3200" dirty="0"/>
              <a:t>Common Name: People</a:t>
            </a:r>
          </a:p>
        </p:txBody>
      </p:sp>
    </p:spTree>
    <p:extLst>
      <p:ext uri="{BB962C8B-B14F-4D97-AF65-F5344CB8AC3E}">
        <p14:creationId xmlns:p14="http://schemas.microsoft.com/office/powerpoint/2010/main" val="1484210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808C6-39EC-4CF7-A420-6D3E46E8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2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Chordata </a:t>
            </a:r>
          </a:p>
          <a:p>
            <a:endParaRPr lang="en-AU" sz="3200" dirty="0"/>
          </a:p>
          <a:p>
            <a:r>
              <a:rPr lang="en-AU" sz="3200" dirty="0"/>
              <a:t>Class: Aves</a:t>
            </a:r>
          </a:p>
          <a:p>
            <a:endParaRPr lang="en-AU" sz="3200" dirty="0"/>
          </a:p>
          <a:p>
            <a:r>
              <a:rPr lang="en-AU" sz="3200" dirty="0"/>
              <a:t>Common Name: Kookaburra</a:t>
            </a:r>
          </a:p>
        </p:txBody>
      </p:sp>
    </p:spTree>
    <p:extLst>
      <p:ext uri="{BB962C8B-B14F-4D97-AF65-F5344CB8AC3E}">
        <p14:creationId xmlns:p14="http://schemas.microsoft.com/office/powerpoint/2010/main" val="602558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C1334-FAA2-4320-ACBE-E1667AEA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2B1D1-7DE6-4037-9F76-5EA331CC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2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Plantae</a:t>
            </a:r>
          </a:p>
          <a:p>
            <a:endParaRPr lang="en-AU" sz="3200" dirty="0"/>
          </a:p>
          <a:p>
            <a:r>
              <a:rPr lang="en-AU" sz="3200" dirty="0"/>
              <a:t>Phylum/Division: Chlorophyta </a:t>
            </a:r>
          </a:p>
          <a:p>
            <a:endParaRPr lang="en-AU" sz="3200" dirty="0"/>
          </a:p>
          <a:p>
            <a:r>
              <a:rPr lang="en-AU" sz="3200" dirty="0"/>
              <a:t>Class: Chlorophyceae</a:t>
            </a:r>
          </a:p>
          <a:p>
            <a:endParaRPr lang="en-AU" sz="3200" dirty="0"/>
          </a:p>
          <a:p>
            <a:r>
              <a:rPr lang="en-AU" sz="3200" dirty="0"/>
              <a:t>Common Name: Green Algae</a:t>
            </a:r>
          </a:p>
        </p:txBody>
      </p:sp>
    </p:spTree>
    <p:extLst>
      <p:ext uri="{BB962C8B-B14F-4D97-AF65-F5344CB8AC3E}">
        <p14:creationId xmlns:p14="http://schemas.microsoft.com/office/powerpoint/2010/main" val="3278895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C2EC0-B1E2-46E5-A6B0-11870E1D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8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Chordata </a:t>
            </a:r>
          </a:p>
          <a:p>
            <a:endParaRPr lang="en-AU" sz="3200" dirty="0"/>
          </a:p>
          <a:p>
            <a:r>
              <a:rPr lang="en-AU" sz="3200" dirty="0"/>
              <a:t>Class: Reptilia</a:t>
            </a:r>
          </a:p>
          <a:p>
            <a:endParaRPr lang="en-AU" sz="3200" dirty="0"/>
          </a:p>
          <a:p>
            <a:r>
              <a:rPr lang="en-AU" sz="3200" dirty="0"/>
              <a:t>Common Name: Sea Turtle</a:t>
            </a:r>
          </a:p>
        </p:txBody>
      </p:sp>
    </p:spTree>
    <p:extLst>
      <p:ext uri="{BB962C8B-B14F-4D97-AF65-F5344CB8AC3E}">
        <p14:creationId xmlns:p14="http://schemas.microsoft.com/office/powerpoint/2010/main" val="2807318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927D-31E3-4E88-9724-C86067FE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1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Annelida</a:t>
            </a:r>
          </a:p>
          <a:p>
            <a:endParaRPr lang="en-AU" sz="3200" dirty="0"/>
          </a:p>
          <a:p>
            <a:r>
              <a:rPr lang="en-AU" sz="3200" dirty="0"/>
              <a:t>Class: </a:t>
            </a:r>
            <a:r>
              <a:rPr lang="en-AU" sz="3200" dirty="0" err="1"/>
              <a:t>Clitellata</a:t>
            </a:r>
            <a:endParaRPr lang="en-AU" sz="3200" dirty="0"/>
          </a:p>
          <a:p>
            <a:endParaRPr lang="en-AU" sz="3200" dirty="0"/>
          </a:p>
          <a:p>
            <a:r>
              <a:rPr lang="en-AU" sz="3200" dirty="0"/>
              <a:t>Common Name: Earthworm</a:t>
            </a:r>
          </a:p>
        </p:txBody>
      </p:sp>
    </p:spTree>
    <p:extLst>
      <p:ext uri="{BB962C8B-B14F-4D97-AF65-F5344CB8AC3E}">
        <p14:creationId xmlns:p14="http://schemas.microsoft.com/office/powerpoint/2010/main" val="447517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94B19-8949-427E-A27C-A42CC9CC8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9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Chordata </a:t>
            </a:r>
          </a:p>
          <a:p>
            <a:endParaRPr lang="en-AU" sz="3200" dirty="0"/>
          </a:p>
          <a:p>
            <a:r>
              <a:rPr lang="en-AU" sz="3200" dirty="0"/>
              <a:t>Class: Amphibia</a:t>
            </a:r>
          </a:p>
          <a:p>
            <a:endParaRPr lang="en-AU" sz="3200" dirty="0"/>
          </a:p>
          <a:p>
            <a:r>
              <a:rPr lang="en-AU" sz="3200" dirty="0"/>
              <a:t>Common Name: Frog</a:t>
            </a:r>
          </a:p>
        </p:txBody>
      </p:sp>
    </p:spTree>
    <p:extLst>
      <p:ext uri="{BB962C8B-B14F-4D97-AF65-F5344CB8AC3E}">
        <p14:creationId xmlns:p14="http://schemas.microsoft.com/office/powerpoint/2010/main" val="280585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Monera</a:t>
            </a:r>
          </a:p>
          <a:p>
            <a:endParaRPr lang="en-AU" sz="3200" dirty="0"/>
          </a:p>
          <a:p>
            <a:r>
              <a:rPr lang="en-AU" sz="3200" dirty="0"/>
              <a:t>Phylum/Division: Proteobacteria </a:t>
            </a:r>
          </a:p>
          <a:p>
            <a:endParaRPr lang="en-AU" sz="3200" dirty="0"/>
          </a:p>
          <a:p>
            <a:r>
              <a:rPr lang="en-AU" sz="3200" dirty="0"/>
              <a:t>Class: </a:t>
            </a:r>
            <a:r>
              <a:rPr lang="en-AU" sz="3200" dirty="0" err="1"/>
              <a:t>Epsilonproteo</a:t>
            </a:r>
            <a:r>
              <a:rPr lang="en-AU" sz="3200" dirty="0"/>
              <a:t>-bacteria</a:t>
            </a:r>
          </a:p>
          <a:p>
            <a:endParaRPr lang="en-AU" sz="3200" dirty="0"/>
          </a:p>
          <a:p>
            <a:r>
              <a:rPr lang="en-AU" sz="3200" dirty="0"/>
              <a:t>Common Name: Helicobacter pylori</a:t>
            </a:r>
          </a:p>
        </p:txBody>
      </p:sp>
    </p:spTree>
    <p:extLst>
      <p:ext uri="{BB962C8B-B14F-4D97-AF65-F5344CB8AC3E}">
        <p14:creationId xmlns:p14="http://schemas.microsoft.com/office/powerpoint/2010/main" val="310437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EBC70-FF08-4869-9F77-EFD2B0F6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66383-7946-49EE-9C4C-D1EB9560A32F}"/>
              </a:ext>
            </a:extLst>
          </p:cNvPr>
          <p:cNvSpPr txBox="1"/>
          <p:nvPr/>
        </p:nvSpPr>
        <p:spPr>
          <a:xfrm>
            <a:off x="967666" y="1109708"/>
            <a:ext cx="10555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Kingdom: Animalia</a:t>
            </a:r>
          </a:p>
          <a:p>
            <a:endParaRPr lang="en-AU" sz="3200" dirty="0"/>
          </a:p>
          <a:p>
            <a:r>
              <a:rPr lang="en-AU" sz="3200" dirty="0"/>
              <a:t>Phylum/Division: Chordata</a:t>
            </a:r>
          </a:p>
          <a:p>
            <a:endParaRPr lang="en-AU" sz="3200" dirty="0"/>
          </a:p>
          <a:p>
            <a:r>
              <a:rPr lang="en-AU" sz="3200" dirty="0"/>
              <a:t>Class: Mammalia</a:t>
            </a:r>
          </a:p>
          <a:p>
            <a:endParaRPr lang="en-AU" sz="3200" dirty="0"/>
          </a:p>
          <a:p>
            <a:r>
              <a:rPr lang="en-AU" sz="3200" dirty="0"/>
              <a:t>Common Name: Dog</a:t>
            </a:r>
          </a:p>
        </p:txBody>
      </p:sp>
    </p:spTree>
    <p:extLst>
      <p:ext uri="{BB962C8B-B14F-4D97-AF65-F5344CB8AC3E}">
        <p14:creationId xmlns:p14="http://schemas.microsoft.com/office/powerpoint/2010/main" val="68106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AD6-1DE2-48E8-90CD-6BFAAC7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AD6A-1A73-4958-810D-332E6816A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FA0D2-6918-450B-AB28-84A80780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0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436</Words>
  <Application>Microsoft Office PowerPoint</Application>
  <PresentationFormat>Widescreen</PresentationFormat>
  <Paragraphs>196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Jarrod Ramsdale</dc:creator>
  <cp:lastModifiedBy>Jarrod Ramsdale</cp:lastModifiedBy>
  <cp:revision>6</cp:revision>
  <dcterms:created xsi:type="dcterms:W3CDTF">2021-05-05T02:44:05Z</dcterms:created>
  <dcterms:modified xsi:type="dcterms:W3CDTF">2021-05-05T04:01:52Z</dcterms:modified>
</cp:coreProperties>
</file>